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321" r:id="rId5"/>
    <p:sldId id="261" r:id="rId6"/>
    <p:sldId id="264" r:id="rId7"/>
    <p:sldId id="265" r:id="rId8"/>
    <p:sldId id="267" r:id="rId9"/>
    <p:sldId id="262" r:id="rId10"/>
    <p:sldId id="268" r:id="rId11"/>
    <p:sldId id="269" r:id="rId12"/>
    <p:sldId id="270" r:id="rId13"/>
    <p:sldId id="272" r:id="rId14"/>
    <p:sldId id="273" r:id="rId15"/>
    <p:sldId id="274" r:id="rId16"/>
    <p:sldId id="275" r:id="rId17"/>
    <p:sldId id="277" r:id="rId18"/>
    <p:sldId id="278" r:id="rId19"/>
    <p:sldId id="280" r:id="rId20"/>
    <p:sldId id="281" r:id="rId21"/>
    <p:sldId id="283" r:id="rId22"/>
    <p:sldId id="284" r:id="rId23"/>
    <p:sldId id="286" r:id="rId24"/>
    <p:sldId id="288" r:id="rId25"/>
    <p:sldId id="289" r:id="rId26"/>
    <p:sldId id="319" r:id="rId27"/>
    <p:sldId id="290" r:id="rId28"/>
    <p:sldId id="291" r:id="rId29"/>
    <p:sldId id="293" r:id="rId30"/>
    <p:sldId id="295" r:id="rId31"/>
    <p:sldId id="296" r:id="rId32"/>
    <p:sldId id="297" r:id="rId33"/>
    <p:sldId id="298" r:id="rId34"/>
    <p:sldId id="299" r:id="rId35"/>
    <p:sldId id="300" r:id="rId36"/>
    <p:sldId id="301" r:id="rId37"/>
    <p:sldId id="302" r:id="rId38"/>
    <p:sldId id="303" r:id="rId39"/>
    <p:sldId id="304" r:id="rId40"/>
    <p:sldId id="305" r:id="rId4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70" d="100"/>
          <a:sy n="70" d="100"/>
        </p:scale>
        <p:origin x="-1374" y="-5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09-Sep-2017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09-Sep-2017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09-Sep-2017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09-Sep-2017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09-Sep-2017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09-Sep-2017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09-Sep-2017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09-Sep-2017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09-Sep-2017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09-Sep-2017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09-Sep-2017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09-Sep-2017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IN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 t="8333" r="2344" b="9375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ctangular Callout 6"/>
          <p:cNvSpPr/>
          <p:nvPr/>
        </p:nvSpPr>
        <p:spPr>
          <a:xfrm>
            <a:off x="3429000" y="4572000"/>
            <a:ext cx="3729038" cy="1447800"/>
          </a:xfrm>
          <a:prstGeom prst="wedgeRectCallout">
            <a:avLst>
              <a:gd name="adj1" fmla="val 73454"/>
              <a:gd name="adj2" fmla="val -127624"/>
            </a:avLst>
          </a:prstGeom>
          <a:solidFill>
            <a:schemeClr val="accent1">
              <a:lumMod val="40000"/>
              <a:lumOff val="60000"/>
            </a:schemeClr>
          </a:solidFill>
          <a:ln w="15875" cmpd="dbl">
            <a:solidFill>
              <a:schemeClr val="accent1">
                <a:lumMod val="60000"/>
                <a:lumOff val="4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rmAutofit fontScale="62500" lnSpcReduction="20000"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en-US" sz="2400" b="1" i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ngsanaUPC" pitchFamily="18" charset="-34"/>
                <a:cs typeface="AngsanaUPC" pitchFamily="18" charset="-34"/>
              </a:rPr>
              <a:t>Nodal officer account has been created by Application Administrator. Nodal officer would get intimation regarding account creation via mail</a:t>
            </a:r>
            <a:r>
              <a:rPr lang="en-US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ngsanaUPC" pitchFamily="18" charset="-34"/>
                <a:cs typeface="AngsanaUPC" pitchFamily="18" charset="-34"/>
              </a:rPr>
              <a:t>.  Nodal officer then has to register DSC.</a:t>
            </a:r>
          </a:p>
          <a:p>
            <a:pPr algn="just"/>
            <a:endParaRPr lang="en-US" sz="2400" b="1" dirty="0" smtClean="0">
              <a:solidFill>
                <a:schemeClr val="tx1">
                  <a:lumMod val="85000"/>
                  <a:lumOff val="15000"/>
                </a:schemeClr>
              </a:solidFill>
              <a:latin typeface="AngsanaUPC" pitchFamily="18" charset="-34"/>
              <a:cs typeface="AngsanaUPC" pitchFamily="18" charset="-34"/>
            </a:endParaRPr>
          </a:p>
          <a:p>
            <a:pPr algn="just"/>
            <a:r>
              <a:rPr lang="en-US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ngsanaUPC" pitchFamily="18" charset="-34"/>
                <a:cs typeface="AngsanaUPC" pitchFamily="18" charset="-34"/>
              </a:rPr>
              <a:t>For DSC Registration,  Nodal officer has to </a:t>
            </a:r>
          </a:p>
          <a:p>
            <a:pPr algn="ctr"/>
            <a:r>
              <a:rPr lang="en-US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ngsanaUPC" pitchFamily="18" charset="-34"/>
                <a:cs typeface="AngsanaUPC" pitchFamily="18" charset="-34"/>
              </a:rPr>
              <a:t>Click  on Generate / Forget Password?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IN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 t="7292" r="1563" b="6250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IN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 t="8333" r="2344" b="8333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ular Callout 4"/>
          <p:cNvSpPr/>
          <p:nvPr/>
        </p:nvSpPr>
        <p:spPr>
          <a:xfrm>
            <a:off x="2438400" y="5715000"/>
            <a:ext cx="2438400" cy="762000"/>
          </a:xfrm>
          <a:prstGeom prst="wedgeRectCallout">
            <a:avLst>
              <a:gd name="adj1" fmla="val 69421"/>
              <a:gd name="adj2" fmla="val -12768"/>
            </a:avLst>
          </a:prstGeom>
          <a:solidFill>
            <a:schemeClr val="accent1">
              <a:lumMod val="40000"/>
              <a:lumOff val="60000"/>
            </a:schemeClr>
          </a:solidFill>
          <a:ln w="15875" cmpd="dbl">
            <a:solidFill>
              <a:schemeClr val="accent1">
                <a:lumMod val="60000"/>
                <a:lumOff val="4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ngsanaUPC" pitchFamily="18" charset="-34"/>
                <a:cs typeface="AngsanaUPC" pitchFamily="18" charset="-34"/>
              </a:rPr>
              <a:t>Select certificate and click Ok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IN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/>
          <a:srcRect t="8333" r="2344" b="8333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ular Callout 4"/>
          <p:cNvSpPr/>
          <p:nvPr/>
        </p:nvSpPr>
        <p:spPr>
          <a:xfrm>
            <a:off x="2590800" y="4495800"/>
            <a:ext cx="2133600" cy="762000"/>
          </a:xfrm>
          <a:prstGeom prst="wedgeRectCallout">
            <a:avLst>
              <a:gd name="adj1" fmla="val 74538"/>
              <a:gd name="adj2" fmla="val 96486"/>
            </a:avLst>
          </a:prstGeom>
          <a:solidFill>
            <a:schemeClr val="accent1">
              <a:lumMod val="40000"/>
              <a:lumOff val="60000"/>
            </a:schemeClr>
          </a:solidFill>
          <a:ln w="15875" cmpd="dbl">
            <a:solidFill>
              <a:schemeClr val="accent1">
                <a:lumMod val="60000"/>
                <a:lumOff val="4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ngsanaUPC" pitchFamily="18" charset="-34"/>
                <a:cs typeface="AngsanaUPC" pitchFamily="18" charset="-34"/>
              </a:rPr>
              <a:t>Successful Message Click Ok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IN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/>
          <a:srcRect t="8333" r="2344" b="10417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ular Callout 5"/>
          <p:cNvSpPr/>
          <p:nvPr/>
        </p:nvSpPr>
        <p:spPr>
          <a:xfrm>
            <a:off x="3810000" y="3505200"/>
            <a:ext cx="2438400" cy="762000"/>
          </a:xfrm>
          <a:prstGeom prst="wedgeRectCallout">
            <a:avLst>
              <a:gd name="adj1" fmla="val -59724"/>
              <a:gd name="adj2" fmla="val -74489"/>
            </a:avLst>
          </a:prstGeom>
          <a:solidFill>
            <a:schemeClr val="accent1">
              <a:lumMod val="40000"/>
              <a:lumOff val="60000"/>
            </a:schemeClr>
          </a:solidFill>
          <a:ln w="15875" cmpd="dbl">
            <a:solidFill>
              <a:schemeClr val="accent1">
                <a:lumMod val="60000"/>
                <a:lumOff val="4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ngsanaUPC" pitchFamily="18" charset="-34"/>
                <a:cs typeface="AngsanaUPC" pitchFamily="18" charset="-34"/>
              </a:rPr>
              <a:t>Click </a:t>
            </a:r>
            <a:r>
              <a:rPr lang="en-US" sz="2400" b="1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AngsanaUPC" pitchFamily="18" charset="-34"/>
                <a:cs typeface="AngsanaUPC" pitchFamily="18" charset="-34"/>
              </a:rPr>
              <a:t>Eecipherment</a:t>
            </a:r>
            <a:r>
              <a:rPr lang="en-US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ngsanaUPC" pitchFamily="18" charset="-34"/>
                <a:cs typeface="AngsanaUPC" pitchFamily="18" charset="-34"/>
              </a:rPr>
              <a:t> Certificate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IN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 cstate="print"/>
          <a:srcRect t="8602" r="3125" b="8602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ular Callout 4"/>
          <p:cNvSpPr/>
          <p:nvPr/>
        </p:nvSpPr>
        <p:spPr>
          <a:xfrm>
            <a:off x="3200400" y="5410200"/>
            <a:ext cx="1676400" cy="762000"/>
          </a:xfrm>
          <a:prstGeom prst="wedgeRectCallout">
            <a:avLst>
              <a:gd name="adj1" fmla="val 85347"/>
              <a:gd name="adj2" fmla="val -53962"/>
            </a:avLst>
          </a:prstGeom>
          <a:solidFill>
            <a:schemeClr val="accent1">
              <a:lumMod val="40000"/>
              <a:lumOff val="60000"/>
            </a:schemeClr>
          </a:solidFill>
          <a:ln w="15875" cmpd="dbl">
            <a:solidFill>
              <a:schemeClr val="accent1">
                <a:lumMod val="60000"/>
                <a:lumOff val="4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ngsanaUPC" pitchFamily="18" charset="-34"/>
                <a:cs typeface="AngsanaUPC" pitchFamily="18" charset="-34"/>
              </a:rPr>
              <a:t>Select certificate and click Ok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IN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 cstate="print"/>
          <a:srcRect t="8333" r="2344" b="8333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ular Callout 4"/>
          <p:cNvSpPr/>
          <p:nvPr/>
        </p:nvSpPr>
        <p:spPr>
          <a:xfrm>
            <a:off x="3657600" y="5486400"/>
            <a:ext cx="1447800" cy="457200"/>
          </a:xfrm>
          <a:prstGeom prst="wedgeRectCallout">
            <a:avLst>
              <a:gd name="adj1" fmla="val 68036"/>
              <a:gd name="adj2" fmla="val -114261"/>
            </a:avLst>
          </a:prstGeom>
          <a:solidFill>
            <a:schemeClr val="accent1">
              <a:lumMod val="40000"/>
              <a:lumOff val="60000"/>
            </a:schemeClr>
          </a:solidFill>
          <a:ln w="15875" cmpd="dbl">
            <a:solidFill>
              <a:schemeClr val="accent1">
                <a:lumMod val="60000"/>
                <a:lumOff val="4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ngsanaUPC" pitchFamily="18" charset="-34"/>
                <a:cs typeface="AngsanaUPC" pitchFamily="18" charset="-34"/>
              </a:rPr>
              <a:t>Click Ok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IN"/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2" cstate="print"/>
          <a:srcRect t="8333" r="2344" b="6250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ular Callout 4"/>
          <p:cNvSpPr/>
          <p:nvPr/>
        </p:nvSpPr>
        <p:spPr>
          <a:xfrm>
            <a:off x="3810000" y="2362200"/>
            <a:ext cx="2514600" cy="457200"/>
          </a:xfrm>
          <a:prstGeom prst="wedgeRectCallout">
            <a:avLst>
              <a:gd name="adj1" fmla="val -42554"/>
              <a:gd name="adj2" fmla="val 120964"/>
            </a:avLst>
          </a:prstGeom>
          <a:solidFill>
            <a:schemeClr val="accent1">
              <a:lumMod val="40000"/>
              <a:lumOff val="60000"/>
            </a:schemeClr>
          </a:solidFill>
          <a:ln w="15875" cmpd="dbl">
            <a:solidFill>
              <a:schemeClr val="accent1">
                <a:lumMod val="60000"/>
                <a:lumOff val="4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ngsanaUPC" pitchFamily="18" charset="-34"/>
                <a:cs typeface="AngsanaUPC" pitchFamily="18" charset="-34"/>
              </a:rPr>
              <a:t>DSC Enrollment Successful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IN"/>
          </a:p>
        </p:txBody>
      </p:sp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2" cstate="print"/>
          <a:srcRect t="8333" r="3125" b="8333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ular Callout 4"/>
          <p:cNvSpPr/>
          <p:nvPr/>
        </p:nvSpPr>
        <p:spPr>
          <a:xfrm>
            <a:off x="2209800" y="2362200"/>
            <a:ext cx="2209800" cy="685800"/>
          </a:xfrm>
          <a:prstGeom prst="wedgeRectCallout">
            <a:avLst>
              <a:gd name="adj1" fmla="val -78580"/>
              <a:gd name="adj2" fmla="val -89783"/>
            </a:avLst>
          </a:prstGeom>
          <a:solidFill>
            <a:schemeClr val="accent1">
              <a:lumMod val="40000"/>
              <a:lumOff val="60000"/>
            </a:schemeClr>
          </a:solidFill>
          <a:ln w="15875" cmpd="dbl">
            <a:solidFill>
              <a:schemeClr val="accent1">
                <a:lumMod val="60000"/>
                <a:lumOff val="4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rmAutofit lnSpcReduction="10000"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ngsanaUPC" pitchFamily="18" charset="-34"/>
                <a:cs typeface="AngsanaUPC" pitchFamily="18" charset="-34"/>
              </a:rPr>
              <a:t>Click Create Department User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IN"/>
          </a:p>
        </p:txBody>
      </p:sp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 cstate="print"/>
          <a:srcRect t="8333" r="3125" b="9375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ular Callout 4"/>
          <p:cNvSpPr/>
          <p:nvPr/>
        </p:nvSpPr>
        <p:spPr>
          <a:xfrm>
            <a:off x="3276600" y="4800600"/>
            <a:ext cx="1905000" cy="457200"/>
          </a:xfrm>
          <a:prstGeom prst="wedgeRectCallout">
            <a:avLst>
              <a:gd name="adj1" fmla="val -64840"/>
              <a:gd name="adj2" fmla="val -105305"/>
            </a:avLst>
          </a:prstGeom>
          <a:solidFill>
            <a:schemeClr val="accent1">
              <a:lumMod val="40000"/>
              <a:lumOff val="60000"/>
            </a:schemeClr>
          </a:solidFill>
          <a:ln w="15875" cmpd="dbl">
            <a:solidFill>
              <a:schemeClr val="accent1">
                <a:lumMod val="60000"/>
                <a:lumOff val="4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ngsanaUPC" pitchFamily="18" charset="-34"/>
                <a:cs typeface="AngsanaUPC" pitchFamily="18" charset="-34"/>
              </a:rPr>
              <a:t>Create New User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IN"/>
          </a:p>
        </p:txBody>
      </p:sp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 cstate="print"/>
          <a:srcRect t="8333" r="2344" b="8333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IN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 l="1563" t="8142" r="3125" b="9375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ular Callout 4"/>
          <p:cNvSpPr/>
          <p:nvPr/>
        </p:nvSpPr>
        <p:spPr>
          <a:xfrm>
            <a:off x="5334000" y="2362200"/>
            <a:ext cx="1747838" cy="381000"/>
          </a:xfrm>
          <a:prstGeom prst="wedgeRectCallout">
            <a:avLst>
              <a:gd name="adj1" fmla="val -47746"/>
              <a:gd name="adj2" fmla="val 101859"/>
            </a:avLst>
          </a:prstGeom>
          <a:solidFill>
            <a:schemeClr val="accent1">
              <a:lumMod val="40000"/>
              <a:lumOff val="60000"/>
            </a:schemeClr>
          </a:solidFill>
          <a:ln w="15875" cmpd="dbl">
            <a:solidFill>
              <a:schemeClr val="accent1">
                <a:lumMod val="60000"/>
                <a:lumOff val="4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ngsanaUPC" pitchFamily="18" charset="-34"/>
                <a:cs typeface="AngsanaUPC" pitchFamily="18" charset="-34"/>
              </a:rPr>
              <a:t>Fill </a:t>
            </a:r>
            <a:r>
              <a:rPr lang="en-US" sz="2400" b="1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AngsanaUPC" pitchFamily="18" charset="-34"/>
                <a:cs typeface="AngsanaUPC" pitchFamily="18" charset="-34"/>
              </a:rPr>
              <a:t>UserID</a:t>
            </a:r>
            <a:r>
              <a:rPr lang="en-US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ngsanaUPC" pitchFamily="18" charset="-34"/>
                <a:cs typeface="AngsanaUPC" pitchFamily="18" charset="-34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IN"/>
          </a:p>
        </p:txBody>
      </p:sp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 cstate="print"/>
          <a:srcRect t="8333" r="2344" b="9375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ular Callout 4"/>
          <p:cNvSpPr/>
          <p:nvPr/>
        </p:nvSpPr>
        <p:spPr>
          <a:xfrm>
            <a:off x="6553200" y="5029200"/>
            <a:ext cx="1600200" cy="457200"/>
          </a:xfrm>
          <a:prstGeom prst="wedgeRectCallout">
            <a:avLst>
              <a:gd name="adj1" fmla="val 57667"/>
              <a:gd name="adj2" fmla="val 118575"/>
            </a:avLst>
          </a:prstGeom>
          <a:solidFill>
            <a:schemeClr val="accent1">
              <a:lumMod val="40000"/>
              <a:lumOff val="60000"/>
            </a:schemeClr>
          </a:solidFill>
          <a:ln w="15875" cmpd="dbl">
            <a:solidFill>
              <a:schemeClr val="accent1">
                <a:lumMod val="60000"/>
                <a:lumOff val="4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ngsanaUPC" pitchFamily="18" charset="-34"/>
                <a:cs typeface="AngsanaUPC" pitchFamily="18" charset="-34"/>
              </a:rPr>
              <a:t>Click Next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IN"/>
          </a:p>
        </p:txBody>
      </p:sp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 cstate="print"/>
          <a:srcRect t="8333" r="2344" b="9375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ular Callout 4"/>
          <p:cNvSpPr/>
          <p:nvPr/>
        </p:nvSpPr>
        <p:spPr>
          <a:xfrm>
            <a:off x="5257800" y="1981200"/>
            <a:ext cx="2209800" cy="457200"/>
          </a:xfrm>
          <a:prstGeom prst="wedgeRectCallout">
            <a:avLst>
              <a:gd name="adj1" fmla="val -61858"/>
              <a:gd name="adj2" fmla="val 141860"/>
            </a:avLst>
          </a:prstGeom>
          <a:solidFill>
            <a:schemeClr val="accent1">
              <a:lumMod val="40000"/>
              <a:lumOff val="60000"/>
            </a:schemeClr>
          </a:solidFill>
          <a:ln w="15875" cmpd="dbl">
            <a:solidFill>
              <a:schemeClr val="accent1">
                <a:lumMod val="60000"/>
                <a:lumOff val="4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ngsanaUPC" pitchFamily="18" charset="-34"/>
                <a:cs typeface="AngsanaUPC" pitchFamily="18" charset="-34"/>
              </a:rPr>
              <a:t>Give  Roles to User</a:t>
            </a:r>
          </a:p>
        </p:txBody>
      </p:sp>
      <p:sp>
        <p:nvSpPr>
          <p:cNvPr id="6" name="Rectangular Callout 5"/>
          <p:cNvSpPr/>
          <p:nvPr/>
        </p:nvSpPr>
        <p:spPr>
          <a:xfrm>
            <a:off x="2438400" y="6019800"/>
            <a:ext cx="2362200" cy="381000"/>
          </a:xfrm>
          <a:prstGeom prst="wedgeRectCallout">
            <a:avLst>
              <a:gd name="adj1" fmla="val 27046"/>
              <a:gd name="adj2" fmla="val -130977"/>
            </a:avLst>
          </a:prstGeom>
          <a:solidFill>
            <a:schemeClr val="accent1">
              <a:lumMod val="40000"/>
              <a:lumOff val="60000"/>
            </a:schemeClr>
          </a:solidFill>
          <a:ln w="15875" cmpd="dbl">
            <a:solidFill>
              <a:schemeClr val="accent1">
                <a:lumMod val="60000"/>
                <a:lumOff val="4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ngsanaUPC" pitchFamily="18" charset="-34"/>
                <a:cs typeface="AngsanaUPC" pitchFamily="18" charset="-34"/>
              </a:rPr>
              <a:t>Answer Security Question</a:t>
            </a:r>
          </a:p>
        </p:txBody>
      </p:sp>
      <p:sp>
        <p:nvSpPr>
          <p:cNvPr id="7" name="Rectangular Callout 6"/>
          <p:cNvSpPr/>
          <p:nvPr/>
        </p:nvSpPr>
        <p:spPr>
          <a:xfrm>
            <a:off x="5715000" y="6172200"/>
            <a:ext cx="1905000" cy="457200"/>
          </a:xfrm>
          <a:prstGeom prst="wedgeRectCallout">
            <a:avLst>
              <a:gd name="adj1" fmla="val 77010"/>
              <a:gd name="adj2" fmla="val -72469"/>
            </a:avLst>
          </a:prstGeom>
          <a:solidFill>
            <a:schemeClr val="accent1">
              <a:lumMod val="40000"/>
              <a:lumOff val="60000"/>
            </a:schemeClr>
          </a:solidFill>
          <a:ln w="15875" cmpd="dbl">
            <a:solidFill>
              <a:schemeClr val="accent1">
                <a:lumMod val="60000"/>
                <a:lumOff val="4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ngsanaUPC" pitchFamily="18" charset="-34"/>
                <a:cs typeface="AngsanaUPC" pitchFamily="18" charset="-34"/>
              </a:rPr>
              <a:t>Click Submit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IN"/>
          </a:p>
        </p:txBody>
      </p:sp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 cstate="print"/>
          <a:srcRect t="9375" r="3125" b="8333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ular Callout 4"/>
          <p:cNvSpPr/>
          <p:nvPr/>
        </p:nvSpPr>
        <p:spPr>
          <a:xfrm>
            <a:off x="3581400" y="4648200"/>
            <a:ext cx="1905000" cy="533400"/>
          </a:xfrm>
          <a:prstGeom prst="wedgeRectCallout">
            <a:avLst>
              <a:gd name="adj1" fmla="val -61975"/>
              <a:gd name="adj2" fmla="val 127957"/>
            </a:avLst>
          </a:prstGeom>
          <a:solidFill>
            <a:schemeClr val="accent1">
              <a:lumMod val="40000"/>
              <a:lumOff val="60000"/>
            </a:schemeClr>
          </a:solidFill>
          <a:ln w="15875" cmpd="dbl">
            <a:solidFill>
              <a:schemeClr val="accent1">
                <a:lumMod val="60000"/>
                <a:lumOff val="4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ngsanaUPC" pitchFamily="18" charset="-34"/>
                <a:cs typeface="AngsanaUPC" pitchFamily="18" charset="-34"/>
              </a:rPr>
              <a:t>User added here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IN"/>
          </a:p>
        </p:txBody>
      </p:sp>
      <p:pic>
        <p:nvPicPr>
          <p:cNvPr id="25602" name="Picture 2"/>
          <p:cNvPicPr>
            <a:picLocks noChangeAspect="1" noChangeArrowheads="1"/>
          </p:cNvPicPr>
          <p:nvPr/>
        </p:nvPicPr>
        <p:blipFill>
          <a:blip r:embed="rId2" cstate="print"/>
          <a:srcRect t="8333" r="2344" b="8333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ular Callout 4"/>
          <p:cNvSpPr/>
          <p:nvPr/>
        </p:nvSpPr>
        <p:spPr>
          <a:xfrm>
            <a:off x="6400800" y="3810000"/>
            <a:ext cx="2286000" cy="609600"/>
          </a:xfrm>
          <a:prstGeom prst="wedgeRectCallout">
            <a:avLst>
              <a:gd name="adj1" fmla="val 35515"/>
              <a:gd name="adj2" fmla="val -109037"/>
            </a:avLst>
          </a:prstGeom>
          <a:solidFill>
            <a:schemeClr val="accent1">
              <a:lumMod val="40000"/>
              <a:lumOff val="60000"/>
            </a:schemeClr>
          </a:solidFill>
          <a:ln w="15875" cmpd="dbl">
            <a:solidFill>
              <a:schemeClr val="accent1">
                <a:lumMod val="60000"/>
                <a:lumOff val="4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ngsanaUPC" pitchFamily="18" charset="-34"/>
                <a:cs typeface="AngsanaUPC" pitchFamily="18" charset="-34"/>
              </a:rPr>
              <a:t>Click Generate / Forget Password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IN"/>
          </a:p>
        </p:txBody>
      </p:sp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2" cstate="print"/>
          <a:srcRect t="7292" r="2344" b="9375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ular Callout 4"/>
          <p:cNvSpPr/>
          <p:nvPr/>
        </p:nvSpPr>
        <p:spPr>
          <a:xfrm>
            <a:off x="4876800" y="2133600"/>
            <a:ext cx="1905000" cy="457200"/>
          </a:xfrm>
          <a:prstGeom prst="wedgeRectCallout">
            <a:avLst>
              <a:gd name="adj1" fmla="val -50512"/>
              <a:gd name="adj2" fmla="val 139471"/>
            </a:avLst>
          </a:prstGeom>
          <a:solidFill>
            <a:schemeClr val="accent1">
              <a:lumMod val="40000"/>
              <a:lumOff val="60000"/>
            </a:schemeClr>
          </a:solidFill>
          <a:ln w="15875" cmpd="dbl">
            <a:solidFill>
              <a:schemeClr val="accent1">
                <a:lumMod val="60000"/>
                <a:lumOff val="4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ngsanaUPC" pitchFamily="18" charset="-34"/>
                <a:cs typeface="AngsanaUPC" pitchFamily="18" charset="-34"/>
              </a:rPr>
              <a:t>Enter Login ID</a:t>
            </a:r>
          </a:p>
        </p:txBody>
      </p:sp>
      <p:sp>
        <p:nvSpPr>
          <p:cNvPr id="6" name="Rectangular Callout 5"/>
          <p:cNvSpPr/>
          <p:nvPr/>
        </p:nvSpPr>
        <p:spPr>
          <a:xfrm>
            <a:off x="2286000" y="4343400"/>
            <a:ext cx="2438400" cy="457200"/>
          </a:xfrm>
          <a:prstGeom prst="wedgeRectCallout">
            <a:avLst>
              <a:gd name="adj1" fmla="val 46473"/>
              <a:gd name="adj2" fmla="val -108290"/>
            </a:avLst>
          </a:prstGeom>
          <a:solidFill>
            <a:schemeClr val="accent1">
              <a:lumMod val="40000"/>
              <a:lumOff val="60000"/>
            </a:schemeClr>
          </a:solidFill>
          <a:ln w="15875" cmpd="dbl">
            <a:solidFill>
              <a:schemeClr val="accent1">
                <a:lumMod val="60000"/>
                <a:lumOff val="4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ngsanaUPC" pitchFamily="18" charset="-34"/>
                <a:cs typeface="AngsanaUPC" pitchFamily="18" charset="-34"/>
              </a:rPr>
              <a:t>Answer security question</a:t>
            </a:r>
          </a:p>
        </p:txBody>
      </p:sp>
      <p:sp>
        <p:nvSpPr>
          <p:cNvPr id="7" name="Rectangular Callout 6"/>
          <p:cNvSpPr/>
          <p:nvPr/>
        </p:nvSpPr>
        <p:spPr>
          <a:xfrm>
            <a:off x="4876800" y="5181600"/>
            <a:ext cx="2514600" cy="457200"/>
          </a:xfrm>
          <a:prstGeom prst="wedgeRectCallout">
            <a:avLst>
              <a:gd name="adj1" fmla="val 57667"/>
              <a:gd name="adj2" fmla="val -138141"/>
            </a:avLst>
          </a:prstGeom>
          <a:solidFill>
            <a:schemeClr val="accent1">
              <a:lumMod val="40000"/>
              <a:lumOff val="60000"/>
            </a:schemeClr>
          </a:solidFill>
          <a:ln w="15875" cmpd="dbl">
            <a:solidFill>
              <a:schemeClr val="accent1">
                <a:lumMod val="60000"/>
                <a:lumOff val="4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ngsanaUPC" pitchFamily="18" charset="-34"/>
                <a:cs typeface="AngsanaUPC" pitchFamily="18" charset="-34"/>
              </a:rPr>
              <a:t>Click send verification code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IN"/>
          </a:p>
        </p:txBody>
      </p:sp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2" cstate="print"/>
          <a:srcRect t="7292" r="2344" b="8333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IN"/>
          </a:p>
        </p:txBody>
      </p:sp>
      <p:pic>
        <p:nvPicPr>
          <p:cNvPr id="48130" name="Picture 2"/>
          <p:cNvPicPr>
            <a:picLocks noChangeAspect="1" noChangeArrowheads="1"/>
          </p:cNvPicPr>
          <p:nvPr/>
        </p:nvPicPr>
        <p:blipFill>
          <a:blip r:embed="rId2" cstate="print"/>
          <a:srcRect l="2344" t="8333" r="28125" b="6250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ctangular Callout 6"/>
          <p:cNvSpPr/>
          <p:nvPr/>
        </p:nvSpPr>
        <p:spPr>
          <a:xfrm>
            <a:off x="5638800" y="4343400"/>
            <a:ext cx="2514600" cy="457200"/>
          </a:xfrm>
          <a:prstGeom prst="wedgeRectCallout">
            <a:avLst>
              <a:gd name="adj1" fmla="val -45997"/>
              <a:gd name="adj2" fmla="val 136486"/>
            </a:avLst>
          </a:prstGeom>
          <a:solidFill>
            <a:schemeClr val="accent1">
              <a:lumMod val="40000"/>
              <a:lumOff val="60000"/>
            </a:schemeClr>
          </a:solidFill>
          <a:ln w="15875" cmpd="dbl">
            <a:solidFill>
              <a:schemeClr val="accent1">
                <a:lumMod val="60000"/>
                <a:lumOff val="4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ngsanaUPC" pitchFamily="18" charset="-34"/>
                <a:cs typeface="AngsanaUPC" pitchFamily="18" charset="-34"/>
              </a:rPr>
              <a:t>Verification code in mail box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IN"/>
          </a:p>
        </p:txBody>
      </p:sp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2" cstate="print"/>
          <a:srcRect t="7292" r="3125" b="6250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ular Callout 4"/>
          <p:cNvSpPr/>
          <p:nvPr/>
        </p:nvSpPr>
        <p:spPr>
          <a:xfrm>
            <a:off x="2819400" y="6172200"/>
            <a:ext cx="2514600" cy="457200"/>
          </a:xfrm>
          <a:prstGeom prst="wedgeRectCallout">
            <a:avLst>
              <a:gd name="adj1" fmla="val 48440"/>
              <a:gd name="adj2" fmla="val -96350"/>
            </a:avLst>
          </a:prstGeom>
          <a:solidFill>
            <a:schemeClr val="accent1">
              <a:lumMod val="40000"/>
              <a:lumOff val="60000"/>
            </a:schemeClr>
          </a:solidFill>
          <a:ln w="15875" cmpd="dbl">
            <a:solidFill>
              <a:schemeClr val="accent1">
                <a:lumMod val="60000"/>
                <a:lumOff val="4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ngsanaUPC" pitchFamily="18" charset="-34"/>
                <a:cs typeface="AngsanaUPC" pitchFamily="18" charset="-34"/>
              </a:rPr>
              <a:t>Fill details and click Submit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IN"/>
          </a:p>
        </p:txBody>
      </p:sp>
      <p:pic>
        <p:nvPicPr>
          <p:cNvPr id="30722" name="Picture 2"/>
          <p:cNvPicPr>
            <a:picLocks noChangeAspect="1" noChangeArrowheads="1"/>
          </p:cNvPicPr>
          <p:nvPr/>
        </p:nvPicPr>
        <p:blipFill>
          <a:blip r:embed="rId2" cstate="print"/>
          <a:srcRect t="7292" r="3125" b="6250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ular Callout 4"/>
          <p:cNvSpPr/>
          <p:nvPr/>
        </p:nvSpPr>
        <p:spPr>
          <a:xfrm>
            <a:off x="4572000" y="3581400"/>
            <a:ext cx="2514600" cy="457200"/>
          </a:xfrm>
          <a:prstGeom prst="wedgeRectCallout">
            <a:avLst>
              <a:gd name="adj1" fmla="val -61193"/>
              <a:gd name="adj2" fmla="val -141126"/>
            </a:avLst>
          </a:prstGeom>
          <a:solidFill>
            <a:schemeClr val="accent1">
              <a:lumMod val="40000"/>
              <a:lumOff val="60000"/>
            </a:schemeClr>
          </a:solidFill>
          <a:ln w="15875" cmpd="dbl">
            <a:solidFill>
              <a:schemeClr val="accent1">
                <a:lumMod val="60000"/>
                <a:lumOff val="4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ngsanaUPC" pitchFamily="18" charset="-34"/>
                <a:cs typeface="AngsanaUPC" pitchFamily="18" charset="-34"/>
              </a:rPr>
              <a:t>Successful Message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IN"/>
          </a:p>
        </p:txBody>
      </p:sp>
      <p:pic>
        <p:nvPicPr>
          <p:cNvPr id="32770" name="Picture 2"/>
          <p:cNvPicPr>
            <a:picLocks noChangeAspect="1" noChangeArrowheads="1"/>
          </p:cNvPicPr>
          <p:nvPr/>
        </p:nvPicPr>
        <p:blipFill>
          <a:blip r:embed="rId2" cstate="print"/>
          <a:srcRect l="1562" t="8333" r="2344" b="8333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ular Callout 4"/>
          <p:cNvSpPr/>
          <p:nvPr/>
        </p:nvSpPr>
        <p:spPr>
          <a:xfrm>
            <a:off x="6477000" y="3429000"/>
            <a:ext cx="1905000" cy="381000"/>
          </a:xfrm>
          <a:prstGeom prst="wedgeRectCallout">
            <a:avLst>
              <a:gd name="adj1" fmla="val 51936"/>
              <a:gd name="adj2" fmla="val -138141"/>
            </a:avLst>
          </a:prstGeom>
          <a:solidFill>
            <a:schemeClr val="accent1">
              <a:lumMod val="40000"/>
              <a:lumOff val="60000"/>
            </a:schemeClr>
          </a:solidFill>
          <a:ln w="15875" cmpd="dbl">
            <a:solidFill>
              <a:schemeClr val="accent1">
                <a:lumMod val="60000"/>
                <a:lumOff val="4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ngsanaUPC" pitchFamily="18" charset="-34"/>
                <a:cs typeface="AngsanaUPC" pitchFamily="18" charset="-34"/>
              </a:rPr>
              <a:t>Click Login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IN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 l="1563" t="7778" r="3125" b="8889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ular Callout 4"/>
          <p:cNvSpPr/>
          <p:nvPr/>
        </p:nvSpPr>
        <p:spPr>
          <a:xfrm>
            <a:off x="2590800" y="4495800"/>
            <a:ext cx="1940719" cy="607219"/>
          </a:xfrm>
          <a:prstGeom prst="wedgeRectCallout">
            <a:avLst>
              <a:gd name="adj1" fmla="val 57667"/>
              <a:gd name="adj2" fmla="val -138141"/>
            </a:avLst>
          </a:prstGeom>
          <a:solidFill>
            <a:schemeClr val="accent1">
              <a:lumMod val="40000"/>
              <a:lumOff val="60000"/>
            </a:schemeClr>
          </a:solidFill>
          <a:ln w="15875" cmpd="dbl">
            <a:solidFill>
              <a:schemeClr val="accent1">
                <a:lumMod val="60000"/>
                <a:lumOff val="4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rmAutofit fontScale="92500" lnSpcReduction="10000"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ngsanaUPC" pitchFamily="18" charset="-34"/>
                <a:cs typeface="AngsanaUPC" pitchFamily="18" charset="-34"/>
              </a:rPr>
              <a:t>Answer Security Question</a:t>
            </a:r>
          </a:p>
        </p:txBody>
      </p:sp>
      <p:sp>
        <p:nvSpPr>
          <p:cNvPr id="6" name="Rectangular Callout 5"/>
          <p:cNvSpPr/>
          <p:nvPr/>
        </p:nvSpPr>
        <p:spPr>
          <a:xfrm>
            <a:off x="6096000" y="5181600"/>
            <a:ext cx="1747838" cy="604838"/>
          </a:xfrm>
          <a:prstGeom prst="wedgeRectCallout">
            <a:avLst>
              <a:gd name="adj1" fmla="val 57667"/>
              <a:gd name="adj2" fmla="val -138141"/>
            </a:avLst>
          </a:prstGeom>
          <a:solidFill>
            <a:schemeClr val="accent1">
              <a:lumMod val="40000"/>
              <a:lumOff val="60000"/>
            </a:schemeClr>
          </a:solidFill>
          <a:ln w="15875" cmpd="dbl">
            <a:solidFill>
              <a:schemeClr val="accent1">
                <a:lumMod val="60000"/>
                <a:lumOff val="4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rmAutofit fontScale="92500" lnSpcReduction="10000"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ngsanaUPC" pitchFamily="18" charset="-34"/>
                <a:cs typeface="AngsanaUPC" pitchFamily="18" charset="-34"/>
              </a:rPr>
              <a:t>Click Send Verification Code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IN"/>
          </a:p>
        </p:txBody>
      </p:sp>
      <p:pic>
        <p:nvPicPr>
          <p:cNvPr id="34818" name="Picture 2"/>
          <p:cNvPicPr>
            <a:picLocks noChangeAspect="1" noChangeArrowheads="1"/>
          </p:cNvPicPr>
          <p:nvPr/>
        </p:nvPicPr>
        <p:blipFill>
          <a:blip r:embed="rId2" cstate="print"/>
          <a:srcRect t="8333" r="2344" b="9375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ular Callout 4"/>
          <p:cNvSpPr/>
          <p:nvPr/>
        </p:nvSpPr>
        <p:spPr>
          <a:xfrm>
            <a:off x="4191000" y="3733800"/>
            <a:ext cx="2743200" cy="685800"/>
          </a:xfrm>
          <a:prstGeom prst="wedgeRectCallout">
            <a:avLst>
              <a:gd name="adj1" fmla="val 61150"/>
              <a:gd name="adj2" fmla="val -110280"/>
            </a:avLst>
          </a:prstGeom>
          <a:solidFill>
            <a:schemeClr val="accent1">
              <a:lumMod val="40000"/>
              <a:lumOff val="60000"/>
            </a:schemeClr>
          </a:solidFill>
          <a:ln w="15875" cmpd="dbl">
            <a:solidFill>
              <a:schemeClr val="accent1">
                <a:lumMod val="60000"/>
                <a:lumOff val="4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rmAutofit lnSpcReduction="10000"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ngsanaUPC" pitchFamily="18" charset="-34"/>
                <a:cs typeface="AngsanaUPC" pitchFamily="18" charset="-34"/>
              </a:rPr>
              <a:t>Click link to register DSC Certificate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IN"/>
          </a:p>
        </p:txBody>
      </p:sp>
      <p:pic>
        <p:nvPicPr>
          <p:cNvPr id="35842" name="Picture 2"/>
          <p:cNvPicPr>
            <a:picLocks noChangeAspect="1" noChangeArrowheads="1"/>
          </p:cNvPicPr>
          <p:nvPr/>
        </p:nvPicPr>
        <p:blipFill>
          <a:blip r:embed="rId2" cstate="print"/>
          <a:srcRect t="8333" r="3125" b="9375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ular Callout 4"/>
          <p:cNvSpPr/>
          <p:nvPr/>
        </p:nvSpPr>
        <p:spPr>
          <a:xfrm>
            <a:off x="3581400" y="2438400"/>
            <a:ext cx="2514600" cy="457200"/>
          </a:xfrm>
          <a:prstGeom prst="wedgeRectCallout">
            <a:avLst>
              <a:gd name="adj1" fmla="val -52509"/>
              <a:gd name="adj2" fmla="val 112605"/>
            </a:avLst>
          </a:prstGeom>
          <a:solidFill>
            <a:schemeClr val="accent1">
              <a:lumMod val="40000"/>
              <a:lumOff val="60000"/>
            </a:schemeClr>
          </a:solidFill>
          <a:ln w="15875" cmpd="dbl">
            <a:solidFill>
              <a:schemeClr val="accent1">
                <a:lumMod val="60000"/>
                <a:lumOff val="4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ngsanaUPC" pitchFamily="18" charset="-34"/>
                <a:cs typeface="AngsanaUPC" pitchFamily="18" charset="-34"/>
              </a:rPr>
              <a:t>Click Signing Certificate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IN"/>
          </a:p>
        </p:txBody>
      </p:sp>
      <p:pic>
        <p:nvPicPr>
          <p:cNvPr id="36866" name="Picture 2"/>
          <p:cNvPicPr>
            <a:picLocks noChangeAspect="1" noChangeArrowheads="1"/>
          </p:cNvPicPr>
          <p:nvPr/>
        </p:nvPicPr>
        <p:blipFill>
          <a:blip r:embed="rId2" cstate="print"/>
          <a:srcRect t="8333" r="3125" b="8333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IN"/>
          </a:p>
        </p:txBody>
      </p:sp>
      <p:pic>
        <p:nvPicPr>
          <p:cNvPr id="37890" name="Picture 2"/>
          <p:cNvPicPr>
            <a:picLocks noChangeAspect="1" noChangeArrowheads="1"/>
          </p:cNvPicPr>
          <p:nvPr/>
        </p:nvPicPr>
        <p:blipFill>
          <a:blip r:embed="rId2" cstate="print"/>
          <a:srcRect t="8333" r="3125" b="8333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ular Callout 4"/>
          <p:cNvSpPr/>
          <p:nvPr/>
        </p:nvSpPr>
        <p:spPr>
          <a:xfrm>
            <a:off x="3124200" y="5791200"/>
            <a:ext cx="2286000" cy="838200"/>
          </a:xfrm>
          <a:prstGeom prst="wedgeRectCallout">
            <a:avLst>
              <a:gd name="adj1" fmla="val 57070"/>
              <a:gd name="adj2" fmla="val -84410"/>
            </a:avLst>
          </a:prstGeom>
          <a:solidFill>
            <a:schemeClr val="accent1">
              <a:lumMod val="40000"/>
              <a:lumOff val="60000"/>
            </a:schemeClr>
          </a:solidFill>
          <a:ln w="15875" cmpd="dbl">
            <a:solidFill>
              <a:schemeClr val="accent1">
                <a:lumMod val="60000"/>
                <a:lumOff val="4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ngsanaUPC" pitchFamily="18" charset="-34"/>
                <a:cs typeface="AngsanaUPC" pitchFamily="18" charset="-34"/>
              </a:rPr>
              <a:t>Select correct certificate and click Ok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IN"/>
          </a:p>
        </p:txBody>
      </p:sp>
      <p:pic>
        <p:nvPicPr>
          <p:cNvPr id="38914" name="Picture 2"/>
          <p:cNvPicPr>
            <a:picLocks noChangeAspect="1" noChangeArrowheads="1"/>
          </p:cNvPicPr>
          <p:nvPr/>
        </p:nvPicPr>
        <p:blipFill>
          <a:blip r:embed="rId2" cstate="print"/>
          <a:srcRect t="8333" r="3125" b="9375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ular Callout 4"/>
          <p:cNvSpPr/>
          <p:nvPr/>
        </p:nvSpPr>
        <p:spPr>
          <a:xfrm>
            <a:off x="3505200" y="5638800"/>
            <a:ext cx="1905000" cy="457200"/>
          </a:xfrm>
          <a:prstGeom prst="wedgeRectCallout">
            <a:avLst>
              <a:gd name="adj1" fmla="val 57667"/>
              <a:gd name="adj2" fmla="val -138141"/>
            </a:avLst>
          </a:prstGeom>
          <a:solidFill>
            <a:schemeClr val="accent1">
              <a:lumMod val="40000"/>
              <a:lumOff val="60000"/>
            </a:schemeClr>
          </a:solidFill>
          <a:ln w="15875" cmpd="dbl">
            <a:solidFill>
              <a:schemeClr val="accent1">
                <a:lumMod val="60000"/>
                <a:lumOff val="4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ngsanaUPC" pitchFamily="18" charset="-34"/>
                <a:cs typeface="AngsanaUPC" pitchFamily="18" charset="-34"/>
              </a:rPr>
              <a:t>Click Ok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IN"/>
          </a:p>
        </p:txBody>
      </p:sp>
      <p:pic>
        <p:nvPicPr>
          <p:cNvPr id="39938" name="Picture 2"/>
          <p:cNvPicPr>
            <a:picLocks noChangeAspect="1" noChangeArrowheads="1"/>
          </p:cNvPicPr>
          <p:nvPr/>
        </p:nvPicPr>
        <p:blipFill>
          <a:blip r:embed="rId2" cstate="print"/>
          <a:srcRect t="7292" r="2344" b="8333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ular Callout 4"/>
          <p:cNvSpPr/>
          <p:nvPr/>
        </p:nvSpPr>
        <p:spPr>
          <a:xfrm>
            <a:off x="3581400" y="2362200"/>
            <a:ext cx="2667000" cy="457200"/>
          </a:xfrm>
          <a:prstGeom prst="wedgeRectCallout">
            <a:avLst>
              <a:gd name="adj1" fmla="val -47625"/>
              <a:gd name="adj2" fmla="val 121561"/>
            </a:avLst>
          </a:prstGeom>
          <a:solidFill>
            <a:schemeClr val="accent1">
              <a:lumMod val="40000"/>
              <a:lumOff val="60000"/>
            </a:schemeClr>
          </a:solidFill>
          <a:ln w="15875" cmpd="dbl">
            <a:solidFill>
              <a:schemeClr val="accent1">
                <a:lumMod val="60000"/>
                <a:lumOff val="4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rmAutofit fontScale="92500"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ngsanaUPC" pitchFamily="18" charset="-34"/>
                <a:cs typeface="AngsanaUPC" pitchFamily="18" charset="-34"/>
              </a:rPr>
              <a:t>Click </a:t>
            </a:r>
            <a:r>
              <a:rPr lang="en-US" sz="2400" b="1" dirty="0" err="1" smtClean="0">
                <a:solidFill>
                  <a:schemeClr val="tx1">
                    <a:lumMod val="85000"/>
                    <a:lumOff val="15000"/>
                  </a:schemeClr>
                </a:solidFill>
                <a:latin typeface="AngsanaUPC" pitchFamily="18" charset="-34"/>
                <a:cs typeface="AngsanaUPC" pitchFamily="18" charset="-34"/>
              </a:rPr>
              <a:t>Encipherment</a:t>
            </a:r>
            <a:r>
              <a:rPr lang="en-US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ngsanaUPC" pitchFamily="18" charset="-34"/>
                <a:cs typeface="AngsanaUPC" pitchFamily="18" charset="-34"/>
              </a:rPr>
              <a:t> Certificate 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IN"/>
          </a:p>
        </p:txBody>
      </p:sp>
      <p:pic>
        <p:nvPicPr>
          <p:cNvPr id="40962" name="Picture 2"/>
          <p:cNvPicPr>
            <a:picLocks noChangeAspect="1" noChangeArrowheads="1"/>
          </p:cNvPicPr>
          <p:nvPr/>
        </p:nvPicPr>
        <p:blipFill>
          <a:blip r:embed="rId2" cstate="print"/>
          <a:srcRect t="8333" b="6250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ular Callout 4"/>
          <p:cNvSpPr/>
          <p:nvPr/>
        </p:nvSpPr>
        <p:spPr>
          <a:xfrm>
            <a:off x="2819400" y="5410200"/>
            <a:ext cx="2514600" cy="457200"/>
          </a:xfrm>
          <a:prstGeom prst="wedgeRectCallout">
            <a:avLst>
              <a:gd name="adj1" fmla="val 50069"/>
              <a:gd name="adj2" fmla="val 112605"/>
            </a:avLst>
          </a:prstGeom>
          <a:solidFill>
            <a:schemeClr val="accent1">
              <a:lumMod val="40000"/>
              <a:lumOff val="60000"/>
            </a:schemeClr>
          </a:solidFill>
          <a:ln w="15875" cmpd="dbl">
            <a:solidFill>
              <a:schemeClr val="accent1">
                <a:lumMod val="60000"/>
                <a:lumOff val="4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rmAutofit fontScale="92500"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ngsanaUPC" pitchFamily="18" charset="-34"/>
                <a:cs typeface="AngsanaUPC" pitchFamily="18" charset="-34"/>
              </a:rPr>
              <a:t>Select Certificate and click Ok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IN"/>
          </a:p>
        </p:txBody>
      </p:sp>
      <p:pic>
        <p:nvPicPr>
          <p:cNvPr id="41986" name="Picture 2"/>
          <p:cNvPicPr>
            <a:picLocks noChangeAspect="1" noChangeArrowheads="1"/>
          </p:cNvPicPr>
          <p:nvPr/>
        </p:nvPicPr>
        <p:blipFill>
          <a:blip r:embed="rId2" cstate="print"/>
          <a:srcRect t="9375" r="3906" b="9375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ular Callout 4"/>
          <p:cNvSpPr/>
          <p:nvPr/>
        </p:nvSpPr>
        <p:spPr>
          <a:xfrm>
            <a:off x="5105400" y="4953000"/>
            <a:ext cx="2514600" cy="457200"/>
          </a:xfrm>
          <a:prstGeom prst="wedgeRectCallout">
            <a:avLst>
              <a:gd name="adj1" fmla="val -22659"/>
              <a:gd name="adj2" fmla="val 169322"/>
            </a:avLst>
          </a:prstGeom>
          <a:solidFill>
            <a:schemeClr val="accent1">
              <a:lumMod val="40000"/>
              <a:lumOff val="60000"/>
            </a:schemeClr>
          </a:solidFill>
          <a:ln w="15875" cmpd="dbl">
            <a:solidFill>
              <a:schemeClr val="accent1">
                <a:lumMod val="60000"/>
                <a:lumOff val="4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ngsanaUPC" pitchFamily="18" charset="-34"/>
                <a:cs typeface="AngsanaUPC" pitchFamily="18" charset="-34"/>
              </a:rPr>
              <a:t>Click OK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IN"/>
          </a:p>
        </p:txBody>
      </p:sp>
      <p:pic>
        <p:nvPicPr>
          <p:cNvPr id="43010" name="Picture 2"/>
          <p:cNvPicPr>
            <a:picLocks noChangeAspect="1" noChangeArrowheads="1"/>
          </p:cNvPicPr>
          <p:nvPr/>
        </p:nvPicPr>
        <p:blipFill>
          <a:blip r:embed="rId2" cstate="print"/>
          <a:srcRect t="8333" r="3906" b="8333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ular Callout 4"/>
          <p:cNvSpPr/>
          <p:nvPr/>
        </p:nvSpPr>
        <p:spPr>
          <a:xfrm>
            <a:off x="3962400" y="2438400"/>
            <a:ext cx="2514600" cy="457200"/>
          </a:xfrm>
          <a:prstGeom prst="wedgeRectCallout">
            <a:avLst>
              <a:gd name="adj1" fmla="val -32428"/>
              <a:gd name="adj2" fmla="val 133501"/>
            </a:avLst>
          </a:prstGeom>
          <a:solidFill>
            <a:schemeClr val="accent1">
              <a:lumMod val="40000"/>
              <a:lumOff val="60000"/>
            </a:schemeClr>
          </a:solidFill>
          <a:ln w="15875" cmpd="dbl">
            <a:solidFill>
              <a:schemeClr val="accent1">
                <a:lumMod val="60000"/>
                <a:lumOff val="4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ngsanaUPC" pitchFamily="18" charset="-34"/>
                <a:cs typeface="AngsanaUPC" pitchFamily="18" charset="-34"/>
              </a:rPr>
              <a:t>DSC Registration Successful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IN"/>
          </a:p>
        </p:txBody>
      </p:sp>
      <p:pic>
        <p:nvPicPr>
          <p:cNvPr id="44034" name="Picture 2"/>
          <p:cNvPicPr>
            <a:picLocks noChangeAspect="1" noChangeArrowheads="1"/>
          </p:cNvPicPr>
          <p:nvPr/>
        </p:nvPicPr>
        <p:blipFill>
          <a:blip r:embed="rId2" cstate="print"/>
          <a:srcRect t="7292" r="3125" b="9375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IN"/>
          </a:p>
        </p:txBody>
      </p:sp>
      <p:pic>
        <p:nvPicPr>
          <p:cNvPr id="48130" name="Picture 2"/>
          <p:cNvPicPr>
            <a:picLocks noChangeAspect="1" noChangeArrowheads="1"/>
          </p:cNvPicPr>
          <p:nvPr/>
        </p:nvPicPr>
        <p:blipFill>
          <a:blip r:embed="rId2" cstate="print"/>
          <a:srcRect l="2344" t="8333" r="28125" b="6250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ular Callout 4"/>
          <p:cNvSpPr/>
          <p:nvPr/>
        </p:nvSpPr>
        <p:spPr>
          <a:xfrm>
            <a:off x="6096000" y="5715000"/>
            <a:ext cx="1940719" cy="607219"/>
          </a:xfrm>
          <a:prstGeom prst="wedgeRectCallout">
            <a:avLst>
              <a:gd name="adj1" fmla="val -57663"/>
              <a:gd name="adj2" fmla="val -108922"/>
            </a:avLst>
          </a:prstGeom>
          <a:solidFill>
            <a:schemeClr val="accent1">
              <a:lumMod val="40000"/>
              <a:lumOff val="60000"/>
            </a:schemeClr>
          </a:solidFill>
          <a:ln w="15875" cmpd="dbl">
            <a:solidFill>
              <a:schemeClr val="accent1">
                <a:lumMod val="60000"/>
                <a:lumOff val="4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rmAutofit fontScale="92500" lnSpcReduction="10000"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ngsanaUPC" pitchFamily="18" charset="-34"/>
                <a:cs typeface="AngsanaUPC" pitchFamily="18" charset="-34"/>
              </a:rPr>
              <a:t>Verification code in mail box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IN"/>
          </a:p>
        </p:txBody>
      </p:sp>
      <p:pic>
        <p:nvPicPr>
          <p:cNvPr id="45058" name="Picture 2"/>
          <p:cNvPicPr>
            <a:picLocks noChangeAspect="1" noChangeArrowheads="1"/>
          </p:cNvPicPr>
          <p:nvPr/>
        </p:nvPicPr>
        <p:blipFill>
          <a:blip r:embed="rId2" cstate="print"/>
          <a:srcRect t="8333" r="3125" b="9375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IN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 t="6250" r="1667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ular Callout 4"/>
          <p:cNvSpPr/>
          <p:nvPr/>
        </p:nvSpPr>
        <p:spPr>
          <a:xfrm>
            <a:off x="2590800" y="5943600"/>
            <a:ext cx="1940719" cy="607219"/>
          </a:xfrm>
          <a:prstGeom prst="wedgeRectCallout">
            <a:avLst>
              <a:gd name="adj1" fmla="val 56261"/>
              <a:gd name="adj2" fmla="val -106675"/>
            </a:avLst>
          </a:prstGeom>
          <a:solidFill>
            <a:schemeClr val="accent1">
              <a:lumMod val="40000"/>
              <a:lumOff val="60000"/>
            </a:schemeClr>
          </a:solidFill>
          <a:ln w="15875" cmpd="dbl">
            <a:solidFill>
              <a:schemeClr val="accent1">
                <a:lumMod val="60000"/>
                <a:lumOff val="4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ngsanaUPC" pitchFamily="18" charset="-34"/>
                <a:cs typeface="AngsanaUPC" pitchFamily="18" charset="-34"/>
              </a:rPr>
              <a:t>Click Submit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IN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 l="1563" t="7292" r="1562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ular Callout 4"/>
          <p:cNvSpPr/>
          <p:nvPr/>
        </p:nvSpPr>
        <p:spPr>
          <a:xfrm>
            <a:off x="2971800" y="3581400"/>
            <a:ext cx="1940719" cy="607219"/>
          </a:xfrm>
          <a:prstGeom prst="wedgeRectCallout">
            <a:avLst>
              <a:gd name="adj1" fmla="val 57667"/>
              <a:gd name="adj2" fmla="val -138141"/>
            </a:avLst>
          </a:prstGeom>
          <a:solidFill>
            <a:schemeClr val="accent1">
              <a:lumMod val="40000"/>
              <a:lumOff val="60000"/>
            </a:schemeClr>
          </a:solidFill>
          <a:ln w="15875" cmpd="dbl">
            <a:solidFill>
              <a:schemeClr val="accent1">
                <a:lumMod val="60000"/>
                <a:lumOff val="4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ngsanaUPC" pitchFamily="18" charset="-34"/>
                <a:cs typeface="AngsanaUPC" pitchFamily="18" charset="-34"/>
              </a:rPr>
              <a:t>Successful Message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IN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 t="7292" r="1563" b="6250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ular Callout 4"/>
          <p:cNvSpPr/>
          <p:nvPr/>
        </p:nvSpPr>
        <p:spPr>
          <a:xfrm>
            <a:off x="5638800" y="3200400"/>
            <a:ext cx="2133600" cy="759619"/>
          </a:xfrm>
          <a:prstGeom prst="wedgeRectCallout">
            <a:avLst>
              <a:gd name="adj1" fmla="val 60865"/>
              <a:gd name="adj2" fmla="val -86038"/>
            </a:avLst>
          </a:prstGeom>
          <a:solidFill>
            <a:schemeClr val="accent1">
              <a:lumMod val="40000"/>
              <a:lumOff val="60000"/>
            </a:schemeClr>
          </a:solidFill>
          <a:ln w="15875" cmpd="dbl">
            <a:solidFill>
              <a:schemeClr val="accent1">
                <a:lumMod val="60000"/>
                <a:lumOff val="4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rmAutofit fontScale="92500"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ngsanaUPC" pitchFamily="18" charset="-34"/>
                <a:cs typeface="AngsanaUPC" pitchFamily="18" charset="-34"/>
              </a:rPr>
              <a:t>Enter User ID, Password  and click Login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IN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 t="7292" r="1563" b="6250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ular Callout 4"/>
          <p:cNvSpPr/>
          <p:nvPr/>
        </p:nvSpPr>
        <p:spPr>
          <a:xfrm>
            <a:off x="3810000" y="3810000"/>
            <a:ext cx="2438400" cy="762000"/>
          </a:xfrm>
          <a:prstGeom prst="wedgeRectCallout">
            <a:avLst>
              <a:gd name="adj1" fmla="val 57667"/>
              <a:gd name="adj2" fmla="val -138141"/>
            </a:avLst>
          </a:prstGeom>
          <a:solidFill>
            <a:schemeClr val="accent1">
              <a:lumMod val="40000"/>
              <a:lumOff val="60000"/>
            </a:schemeClr>
          </a:solidFill>
          <a:ln w="15875" cmpd="dbl">
            <a:solidFill>
              <a:schemeClr val="accent1">
                <a:lumMod val="60000"/>
                <a:lumOff val="4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rmAutofit fontScale="85000" lnSpcReduction="10000"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ngsanaUPC" pitchFamily="18" charset="-34"/>
                <a:cs typeface="AngsanaUPC" pitchFamily="18" charset="-34"/>
              </a:rPr>
              <a:t>Security warning for registration of digital signature</a:t>
            </a: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IN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IN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 t="8333" r="1563" b="6250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Rectangular Callout 4"/>
          <p:cNvSpPr/>
          <p:nvPr/>
        </p:nvSpPr>
        <p:spPr>
          <a:xfrm>
            <a:off x="381000" y="1752600"/>
            <a:ext cx="2438400" cy="762000"/>
          </a:xfrm>
          <a:prstGeom prst="wedgeRectCallout">
            <a:avLst>
              <a:gd name="adj1" fmla="val 70540"/>
              <a:gd name="adj2" fmla="val 116187"/>
            </a:avLst>
          </a:prstGeom>
          <a:solidFill>
            <a:schemeClr val="accent1">
              <a:lumMod val="40000"/>
              <a:lumOff val="60000"/>
            </a:schemeClr>
          </a:solidFill>
          <a:ln w="15875" cmpd="dbl">
            <a:solidFill>
              <a:schemeClr val="accent1">
                <a:lumMod val="60000"/>
                <a:lumOff val="40000"/>
              </a:schemeClr>
            </a:solidFill>
            <a:prstDash val="soli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ctr">
            <a:norm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2400" b="1" dirty="0" smtClean="0">
                <a:solidFill>
                  <a:schemeClr val="tx1">
                    <a:lumMod val="85000"/>
                    <a:lumOff val="15000"/>
                  </a:schemeClr>
                </a:solidFill>
                <a:latin typeface="AngsanaUPC" pitchFamily="18" charset="-34"/>
                <a:cs typeface="AngsanaUPC" pitchFamily="18" charset="-34"/>
              </a:rPr>
              <a:t>Click Signing Certificate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210</TotalTime>
  <Words>182</Words>
  <Application>Microsoft Office PowerPoint</Application>
  <PresentationFormat>On-screen Show (4:3)</PresentationFormat>
  <Paragraphs>42</Paragraphs>
  <Slides>40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40</vt:i4>
      </vt:variant>
    </vt:vector>
  </HeadingPairs>
  <TitlesOfParts>
    <vt:vector size="41" baseType="lpstr">
      <vt:lpstr>Office Theme</vt:lpstr>
      <vt:lpstr>Slide 1</vt:lpstr>
      <vt:lpstr>Slide 2</vt:lpstr>
      <vt:lpstr>Slide 3</vt:lpstr>
      <vt:lpstr>Slide 4</vt:lpstr>
      <vt:lpstr>Slide 5</vt:lpstr>
      <vt:lpstr>Slide 6</vt:lpstr>
      <vt:lpstr>Slide 7</vt:lpstr>
      <vt:lpstr>Slide 8</vt:lpstr>
      <vt:lpstr>Slide 9</vt:lpstr>
      <vt:lpstr>Slide 10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Slide 28</vt:lpstr>
      <vt:lpstr>Slide 29</vt:lpstr>
      <vt:lpstr>Slide 30</vt:lpstr>
      <vt:lpstr>Slide 31</vt:lpstr>
      <vt:lpstr>Slide 32</vt:lpstr>
      <vt:lpstr>Slide 33</vt:lpstr>
      <vt:lpstr>Slide 34</vt:lpstr>
      <vt:lpstr>Slide 35</vt:lpstr>
      <vt:lpstr>Slide 36</vt:lpstr>
      <vt:lpstr>Slide 37</vt:lpstr>
      <vt:lpstr>Slide 38</vt:lpstr>
      <vt:lpstr>Slide 39</vt:lpstr>
      <vt:lpstr>Slide 40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Administrator</dc:creator>
  <cp:lastModifiedBy>RAMA AMIRTHAM</cp:lastModifiedBy>
  <cp:revision>22</cp:revision>
  <dcterms:created xsi:type="dcterms:W3CDTF">2006-08-16T00:00:00Z</dcterms:created>
  <dcterms:modified xsi:type="dcterms:W3CDTF">2017-09-09T06:33:47Z</dcterms:modified>
</cp:coreProperties>
</file>