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echnology-Waves-Lines-Powerpoint-Templa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e-Procurement</a:t>
            </a:r>
            <a:endParaRPr lang="en-IN" b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1743670"/>
            <a:ext cx="7772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Online Bidder Enrollment</a:t>
            </a:r>
            <a:endParaRPr lang="en-US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01356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2" r="10103"/>
          <a:stretch/>
        </p:blipFill>
        <p:spPr bwMode="auto">
          <a:xfrm>
            <a:off x="19050" y="0"/>
            <a:ext cx="91249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5867400" y="3124200"/>
            <a:ext cx="1905000" cy="914400"/>
          </a:xfrm>
          <a:prstGeom prst="wedgeRoundRectCallout">
            <a:avLst>
              <a:gd name="adj1" fmla="val 60713"/>
              <a:gd name="adj2" fmla="val -962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Fill User Id, Password and click on Login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4" r="1039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5562600" y="3461657"/>
            <a:ext cx="2514600" cy="838200"/>
          </a:xfrm>
          <a:prstGeom prst="wedgeRoundRectCallout">
            <a:avLst>
              <a:gd name="adj1" fmla="val -41509"/>
              <a:gd name="adj2" fmla="val -11628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link to register signing certificate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1" r="10542"/>
          <a:stretch/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3533775" y="3886200"/>
            <a:ext cx="2057400" cy="914400"/>
          </a:xfrm>
          <a:prstGeom prst="wedgeRoundRectCallout">
            <a:avLst>
              <a:gd name="adj1" fmla="val -65847"/>
              <a:gd name="adj2" fmla="val -1597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link to select signing certificate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3" r="1068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6629400" y="6008914"/>
            <a:ext cx="2133600" cy="838200"/>
          </a:xfrm>
          <a:prstGeom prst="wedgeRoundRectCallout">
            <a:avLst>
              <a:gd name="adj1" fmla="val -89355"/>
              <a:gd name="adj2" fmla="val -1585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Signing certificate and click on Ok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4" r="1039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2971800" y="5936341"/>
            <a:ext cx="1752600" cy="653143"/>
          </a:xfrm>
          <a:prstGeom prst="wedgeRoundRectCallout">
            <a:avLst>
              <a:gd name="adj1" fmla="val 75124"/>
              <a:gd name="adj2" fmla="val -597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Ok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4" r="1039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3048000" y="4343400"/>
            <a:ext cx="1752600" cy="653143"/>
          </a:xfrm>
          <a:prstGeom prst="wedgeRoundRectCallout">
            <a:avLst>
              <a:gd name="adj1" fmla="val 41169"/>
              <a:gd name="adj2" fmla="val -2263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Confirmation Message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6057900" y="4996543"/>
            <a:ext cx="1752600" cy="653143"/>
          </a:xfrm>
          <a:prstGeom prst="wedgeRoundRectCallout">
            <a:avLst>
              <a:gd name="adj1" fmla="val 37856"/>
              <a:gd name="adj2" fmla="val -1375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Next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0" r="1347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5210629" y="3189514"/>
            <a:ext cx="1752600" cy="653143"/>
          </a:xfrm>
          <a:prstGeom prst="wedgeRoundRectCallout">
            <a:avLst>
              <a:gd name="adj1" fmla="val -34194"/>
              <a:gd name="adj2" fmla="val -1197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Bidder Dashboard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2901043" y="5199743"/>
            <a:ext cx="4495800" cy="762000"/>
          </a:xfrm>
          <a:prstGeom prst="wedgeRoundRectCallout">
            <a:avLst>
              <a:gd name="adj1" fmla="val -239"/>
              <a:gd name="adj2" fmla="val -4321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Bidder Registration Completed Successfully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9" r="9663"/>
          <a:stretch/>
        </p:blipFill>
        <p:spPr bwMode="auto">
          <a:xfrm>
            <a:off x="362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5181600" y="2667000"/>
            <a:ext cx="1752600" cy="653143"/>
          </a:xfrm>
          <a:prstGeom prst="wedgeRoundRectCallout">
            <a:avLst>
              <a:gd name="adj1" fmla="val 94999"/>
              <a:gd name="adj2" fmla="val -10416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eProcure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362200" y="5867400"/>
            <a:ext cx="4572000" cy="685800"/>
          </a:xfrm>
          <a:prstGeom prst="wedgeRoundRectCallout">
            <a:avLst>
              <a:gd name="adj1" fmla="val -41864"/>
              <a:gd name="adj2" fmla="val -717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I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I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eprocure.gov.in/cppp</a:t>
            </a:r>
            <a:endParaRPr lang="en-I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226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395"/>
          <a:stretch/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5638800" y="3276600"/>
            <a:ext cx="1981200" cy="762000"/>
          </a:xfrm>
          <a:prstGeom prst="wedgeRoundRectCallout">
            <a:avLst>
              <a:gd name="adj1" fmla="val 46647"/>
              <a:gd name="adj2" fmla="val -9083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online Bidder enrollment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249"/>
          <a:stretch/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4572000" y="4572000"/>
            <a:ext cx="1937657" cy="838200"/>
          </a:xfrm>
          <a:prstGeom prst="wedgeRoundRectCallout">
            <a:avLst>
              <a:gd name="adj1" fmla="val 49306"/>
              <a:gd name="adj2" fmla="val -989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Fill User Id and Passwor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d and click on Next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7239000" y="1447800"/>
            <a:ext cx="1752600" cy="653143"/>
          </a:xfrm>
          <a:prstGeom prst="wedgeRoundRectCallout">
            <a:avLst>
              <a:gd name="adj1" fmla="val 9699"/>
              <a:gd name="adj2" fmla="val 11805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Password Policy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7" r="10396"/>
          <a:stretch/>
        </p:blipFill>
        <p:spPr bwMode="auto">
          <a:xfrm>
            <a:off x="-38100" y="-19050"/>
            <a:ext cx="91821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6858000" y="2057397"/>
            <a:ext cx="1752600" cy="653143"/>
          </a:xfrm>
          <a:prstGeom prst="wedgeRoundRectCallout">
            <a:avLst>
              <a:gd name="adj1" fmla="val -35850"/>
              <a:gd name="adj2" fmla="val 21138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Fill all the information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1" r="1083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6781800" y="4648200"/>
            <a:ext cx="1752600" cy="653143"/>
          </a:xfrm>
          <a:prstGeom prst="wedgeRoundRectCallout">
            <a:avLst>
              <a:gd name="adj1" fmla="val 35372"/>
              <a:gd name="adj2" fmla="val 825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Submit Button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 r="1039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6705600" y="2993571"/>
            <a:ext cx="1752600" cy="653143"/>
          </a:xfrm>
          <a:prstGeom prst="wedgeRoundRectCallout">
            <a:avLst>
              <a:gd name="adj1" fmla="val -54069"/>
              <a:gd name="adj2" fmla="val 17583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Verify all the details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7" r="1024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6781800" y="4435929"/>
            <a:ext cx="1828800" cy="838200"/>
          </a:xfrm>
          <a:prstGeom prst="wedgeRoundRectCallout">
            <a:avLst>
              <a:gd name="adj1" fmla="val 49761"/>
              <a:gd name="adj2" fmla="val 9150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submit to proceed further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6" t="26301" r="25623" b="6251"/>
          <a:stretch/>
        </p:blipFill>
        <p:spPr bwMode="auto">
          <a:xfrm>
            <a:off x="-1" y="-19050"/>
            <a:ext cx="9181953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4953000" y="533400"/>
            <a:ext cx="1752600" cy="914400"/>
          </a:xfrm>
          <a:prstGeom prst="wedgeRoundRectCallout">
            <a:avLst>
              <a:gd name="adj1" fmla="val -49100"/>
              <a:gd name="adj2" fmla="val 12757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Confirmation Mail 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03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90</Words>
  <Application>Microsoft Office PowerPoint</Application>
  <PresentationFormat>On-screen Show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e-Procurement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Praveen Rawat</dc:creator>
  <cp:lastModifiedBy>Praveen Rawat</cp:lastModifiedBy>
  <cp:revision>8</cp:revision>
  <dcterms:created xsi:type="dcterms:W3CDTF">2006-08-16T00:00:00Z</dcterms:created>
  <dcterms:modified xsi:type="dcterms:W3CDTF">2014-06-25T07:00:30Z</dcterms:modified>
</cp:coreProperties>
</file>